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60" r:id="rId3"/>
    <p:sldId id="259" r:id="rId4"/>
    <p:sldId id="261" r:id="rId5"/>
    <p:sldId id="262" r:id="rId6"/>
    <p:sldId id="258" r:id="rId7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300"/>
    <a:srgbClr val="FF4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51"/>
  </p:normalViewPr>
  <p:slideViewPr>
    <p:cSldViewPr snapToGrid="0">
      <p:cViewPr varScale="1">
        <p:scale>
          <a:sx n="110" d="100"/>
          <a:sy n="110" d="100"/>
        </p:scale>
        <p:origin x="63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9CBFDEE-6E6A-8051-9C33-F634C771FA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07EAD6E3-1201-A8E3-449C-D5497F39C4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2304CCC-1D3F-185D-8A04-ECCC23C2AB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E0C90-F371-184B-9620-3C895BB5EFD8}" type="datetimeFigureOut">
              <a:rPr lang="fr-FR" smtClean="0"/>
              <a:t>06/11/2023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82F4F6F-8B70-0C40-0844-F3C698E572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0651CD5-5E78-73F4-CA2B-6B68AC0E55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2EAD4-306B-C143-86B3-340420F49F8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806685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D2D9B28-F3E0-17E3-22F8-0C0DA7409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3FF363E5-BB53-C23B-6F2D-F0E4B9626A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73A3CDD-ADB3-7B2F-C66B-5040A30134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E0C90-F371-184B-9620-3C895BB5EFD8}" type="datetimeFigureOut">
              <a:rPr lang="fr-FR" smtClean="0"/>
              <a:t>06/11/2023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77635F7-0124-3CE8-3635-395B07332A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318CDC4-60EF-2BBD-C0B3-FD909EF71E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2EAD4-306B-C143-86B3-340420F49F8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836665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873E50BD-D330-B671-D2ED-FD69FFDE96C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4F43A653-479C-E156-A0B9-64F2A6B584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D5CC278-5CB0-4E85-892C-4F4C7269E6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E0C90-F371-184B-9620-3C895BB5EFD8}" type="datetimeFigureOut">
              <a:rPr lang="fr-FR" smtClean="0"/>
              <a:t>06/11/2023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CF196BB-3422-DAD5-E255-5CEA0A8566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B14CA32-279D-F1DF-CB08-B26159719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2EAD4-306B-C143-86B3-340420F49F8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380853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81F54C7-431E-37B5-65BE-0F3EC06B6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3EEFAB6-20F7-3393-6033-A9183E3D72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19844F9-DD1D-0B3B-5365-775ACC0B75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E0C90-F371-184B-9620-3C895BB5EFD8}" type="datetimeFigureOut">
              <a:rPr lang="fr-FR" smtClean="0"/>
              <a:t>06/11/2023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4465C2F-580E-15B9-5F6A-922EA85755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CA7564E-B364-7F58-5CC9-4046C9DA3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2EAD4-306B-C143-86B3-340420F49F8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755663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0A1A55D-E373-15AD-2146-85C5BC21A3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F827CD9-E96A-CABC-94E3-184273CCBA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E4E1928-C442-6767-B615-FCD09F2588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E0C90-F371-184B-9620-3C895BB5EFD8}" type="datetimeFigureOut">
              <a:rPr lang="fr-FR" smtClean="0"/>
              <a:t>06/11/2023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989DB42-D4FD-1D0E-2BA6-427AA44251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9F78ED6-AB94-F67D-F16C-C0C26F8F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2EAD4-306B-C143-86B3-340420F49F8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432860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34773A7-CB2D-26EE-ED04-2D7F4A8B93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BFA5C70-8921-1235-49E4-49E1606725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B7E1D8DC-1FEA-2D6F-511B-DA26A6E5A4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10B3B674-6888-A6B3-CE18-59D3BB56D0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E0C90-F371-184B-9620-3C895BB5EFD8}" type="datetimeFigureOut">
              <a:rPr lang="fr-FR" smtClean="0"/>
              <a:t>06/11/2023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C17F48E-A927-C929-0534-12C79DA9F5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F0EF67B-3C4B-AABA-0E91-576721CFD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2EAD4-306B-C143-86B3-340420F49F8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902440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DF6F15E-DF87-6A6D-48B3-D4EF7A767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0E38E71-2810-2194-C96F-8023B5203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6F30CC85-2C51-4917-EF85-1635EF7FB0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A789CE50-585F-FC24-2FFF-7E38D3F82BF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04DE9800-0B66-A237-8E39-8AFC1239FB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00C22BC8-C6B3-BB7A-BCA6-6B60CAE89F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E0C90-F371-184B-9620-3C895BB5EFD8}" type="datetimeFigureOut">
              <a:rPr lang="fr-FR" smtClean="0"/>
              <a:t>06/11/2023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87001C38-A4D4-6E12-F5A8-CD2E7CF570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7BBB8F93-ED65-666F-6904-771FA731ED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2EAD4-306B-C143-86B3-340420F49F8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161329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9F33BD9-77CF-2B2A-85EA-CBA9A186D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B9ACDAC7-FACF-4266-5AF7-A1E4FC2528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E0C90-F371-184B-9620-3C895BB5EFD8}" type="datetimeFigureOut">
              <a:rPr lang="fr-FR" smtClean="0"/>
              <a:t>06/11/2023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C0C85639-9FA5-3F1D-C3E2-944CA02E6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E3928A3-6FA6-F9AF-FB0B-E028B2F1A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2EAD4-306B-C143-86B3-340420F49F8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669857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38C8ECDF-E2D1-B302-8B46-E9166C10E0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E0C90-F371-184B-9620-3C895BB5EFD8}" type="datetimeFigureOut">
              <a:rPr lang="fr-FR" smtClean="0"/>
              <a:t>06/11/2023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BE961A21-599F-48B0-8DE2-BDF76FBBB7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239993C-48B8-56B4-CC62-DEF074FF9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2EAD4-306B-C143-86B3-340420F49F8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268474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9EAF9C8-0EC1-5803-48C3-6771195C71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73930AA-6E8E-FC68-9A35-786277ECBA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1C21BCE4-FF7C-114E-ADE5-AFEF72CD4B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3C926FD1-6392-C4D4-4E48-912B6383CB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E0C90-F371-184B-9620-3C895BB5EFD8}" type="datetimeFigureOut">
              <a:rPr lang="fr-FR" smtClean="0"/>
              <a:t>06/11/2023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7F52F559-2BC8-5C9E-31FA-2D39ADB26C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08AE25F-CD9D-E952-6FEE-EA90B6224F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2EAD4-306B-C143-86B3-340420F49F8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107419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8343665-AD91-4F0C-2BA3-BD046DA0DC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F8E13613-01A4-04F6-3741-EA01AB5FF55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8055E352-1CBB-A144-AAB7-582B45B225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22326EB-FA3A-3167-5F92-A28461BA8B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E0C90-F371-184B-9620-3C895BB5EFD8}" type="datetimeFigureOut">
              <a:rPr lang="fr-FR" smtClean="0"/>
              <a:t>06/11/2023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313A2B9-6CC8-C751-D1A8-FCE12C4A90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1C2FD85-477B-4CC6-74FD-49F682CC1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2EAD4-306B-C143-86B3-340420F49F8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690643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F6987977-3686-500C-3072-11388963B4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2236F14-C968-916D-424A-A442C3BC4D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D97C364-810B-25DF-6DA2-7EB2CF0FA1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1E0C90-F371-184B-9620-3C895BB5EFD8}" type="datetimeFigureOut">
              <a:rPr lang="fr-FR" smtClean="0"/>
              <a:t>06/11/2023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9914165-47F6-5FA6-C30B-00E960F0F2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F489BAF-DB2D-B033-57CD-4C3F7F18CD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22EAD4-306B-C143-86B3-340420F49F8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64781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hyperlink" Target="https://www.escr-net.org/news/2015/october-2015-discussion-can-sdg-indicators-be-tool-human-rights-accountability" TargetMode="External"/><Relationship Id="rId4" Type="http://schemas.openxmlformats.org/officeDocument/2006/relationships/image" Target="../media/image10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hyperlink" Target="https://svgsilh.com/fr/2196f3/image/1837436.html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quipounopsNICARAGUA/2030-SEER" TargetMode="External"/><Relationship Id="rId2" Type="http://schemas.openxmlformats.org/officeDocument/2006/relationships/hyperlink" Target="https://undatathon.maps.arcgis.com/apps/mapviewer/index.html?webmap=798b5899515b423d82a588d6045bbd4b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6A25E433-6F65-8BC4-9EF0-2BC61471EFC6}"/>
              </a:ext>
            </a:extLst>
          </p:cNvPr>
          <p:cNvSpPr txBox="1"/>
          <p:nvPr/>
        </p:nvSpPr>
        <p:spPr>
          <a:xfrm>
            <a:off x="2277109" y="3348858"/>
            <a:ext cx="735227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/>
              <a:t>developped</a:t>
            </a:r>
            <a:r>
              <a:rPr lang="fr-FR" dirty="0"/>
              <a:t> by :</a:t>
            </a:r>
          </a:p>
          <a:p>
            <a:pPr algn="ctr"/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Maryame</a:t>
            </a:r>
            <a:r>
              <a:rPr lang="fr-FR" dirty="0"/>
              <a:t> BADDOU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Mario Abel ARDUZ CAMPERO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Javier Antonio PARES BARBERENA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Roberto Ernesto Chavez</a:t>
            </a:r>
          </a:p>
          <a:p>
            <a:r>
              <a:rPr lang="fr-FR" dirty="0"/>
              <a:t> </a:t>
            </a:r>
          </a:p>
        </p:txBody>
      </p:sp>
      <p:pic>
        <p:nvPicPr>
          <p:cNvPr id="1026" name="Picture 2" descr="Events — UN-CEBD">
            <a:extLst>
              <a:ext uri="{FF2B5EF4-FFF2-40B4-BE49-F238E27FC236}">
                <a16:creationId xmlns:a16="http://schemas.microsoft.com/office/drawing/2014/main" id="{1EFEF647-8D13-4E72-3151-8B26E8AA6E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1396" y="-221065"/>
            <a:ext cx="4884654" cy="2714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6CCADF6F-18F8-DCA3-54DE-E92A76950E07}"/>
              </a:ext>
            </a:extLst>
          </p:cNvPr>
          <p:cNvSpPr txBox="1"/>
          <p:nvPr/>
        </p:nvSpPr>
        <p:spPr>
          <a:xfrm>
            <a:off x="8693723" y="2154926"/>
            <a:ext cx="23901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solidFill>
                  <a:srgbClr val="0070C0"/>
                </a:solidFill>
              </a:rPr>
              <a:t>2023 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20D3E6EF-1ABB-501D-110B-3E6EC9798B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606" y="77280"/>
            <a:ext cx="4910187" cy="2814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6412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6BD6A7F-45A4-5015-E8EF-08E42C7AD3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6772" y="-265533"/>
            <a:ext cx="10515600" cy="1325563"/>
          </a:xfrm>
        </p:spPr>
        <p:txBody>
          <a:bodyPr/>
          <a:lstStyle/>
          <a:p>
            <a:r>
              <a:rPr lang="fr-FR" dirty="0"/>
              <a:t>General Scope of </a:t>
            </a:r>
            <a:r>
              <a:rPr lang="fr-FR" dirty="0" err="1"/>
              <a:t>our</a:t>
            </a:r>
            <a:r>
              <a:rPr lang="fr-FR" dirty="0"/>
              <a:t> participation</a:t>
            </a:r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5988A825-DBB0-856F-B60B-A262194402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786" y="3202150"/>
            <a:ext cx="5978214" cy="3655850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A103508C-8D67-9871-4AC5-84692B103B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166" y="621861"/>
            <a:ext cx="5961834" cy="4478865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63DE8F27-24DB-6822-F421-6728475517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3786" y="587748"/>
            <a:ext cx="5860428" cy="4392004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936B777F-F88D-610B-4641-64387C4AA2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0167" y="2592551"/>
            <a:ext cx="5844048" cy="426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397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7CCD081D-ABE3-875A-9C84-B6D9B20732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3893" y="-879463"/>
            <a:ext cx="12645893" cy="8616926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231139A2-1E3B-9531-3FF2-4BE323357363}"/>
              </a:ext>
            </a:extLst>
          </p:cNvPr>
          <p:cNvSpPr txBox="1"/>
          <p:nvPr/>
        </p:nvSpPr>
        <p:spPr>
          <a:xfrm>
            <a:off x="-453893" y="1400750"/>
            <a:ext cx="859999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0" dirty="0" err="1">
                <a:solidFill>
                  <a:schemeClr val="accent2"/>
                </a:solidFill>
              </a:rPr>
              <a:t>Context</a:t>
            </a:r>
            <a:r>
              <a:rPr lang="fr-FR" sz="6000" dirty="0">
                <a:solidFill>
                  <a:schemeClr val="accent2"/>
                </a:solidFill>
              </a:rPr>
              <a:t> 2.0 : </a:t>
            </a:r>
            <a:r>
              <a:rPr lang="fr-FR" sz="2400" dirty="0">
                <a:solidFill>
                  <a:schemeClr val="accent2"/>
                </a:solidFill>
              </a:rPr>
              <a:t>up to </a:t>
            </a:r>
            <a:r>
              <a:rPr lang="fr-FR" sz="2400" dirty="0" err="1">
                <a:solidFill>
                  <a:schemeClr val="accent2"/>
                </a:solidFill>
              </a:rPr>
              <a:t>day</a:t>
            </a:r>
            <a:r>
              <a:rPr lang="fr-FR" sz="2400" dirty="0">
                <a:solidFill>
                  <a:schemeClr val="accent2"/>
                </a:solidFill>
              </a:rPr>
              <a:t> monitoring  </a:t>
            </a:r>
            <a:endParaRPr lang="fr-FR" sz="6000" dirty="0">
              <a:solidFill>
                <a:schemeClr val="accent2"/>
              </a:solidFill>
            </a:endParaRP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020755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412D42A7-EDD4-2D73-5183-80337B13CA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4887" y="4507333"/>
            <a:ext cx="2640816" cy="2414096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BC268D47-4F2F-30F5-FAED-CD21612BD1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9876" y="0"/>
            <a:ext cx="4654763" cy="4263081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0E49B6A5-493F-6473-053C-DA1A41F2A20A}"/>
              </a:ext>
            </a:extLst>
          </p:cNvPr>
          <p:cNvSpPr txBox="1"/>
          <p:nvPr/>
        </p:nvSpPr>
        <p:spPr>
          <a:xfrm>
            <a:off x="4654763" y="147781"/>
            <a:ext cx="769716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dirty="0" err="1">
                <a:solidFill>
                  <a:srgbClr val="92D050"/>
                </a:solidFill>
              </a:rPr>
              <a:t>Context</a:t>
            </a:r>
            <a:r>
              <a:rPr lang="fr-FR" sz="4800" dirty="0">
                <a:solidFill>
                  <a:srgbClr val="92D050"/>
                </a:solidFill>
              </a:rPr>
              <a:t> 2.1  </a:t>
            </a:r>
            <a:r>
              <a:rPr lang="fr-FR" sz="2000" dirty="0">
                <a:solidFill>
                  <a:srgbClr val="92D050"/>
                </a:solidFill>
              </a:rPr>
              <a:t>Roadmaps, </a:t>
            </a:r>
            <a:r>
              <a:rPr lang="fr-FR" sz="2000" dirty="0" err="1">
                <a:solidFill>
                  <a:srgbClr val="92D050"/>
                </a:solidFill>
              </a:rPr>
              <a:t>milestones</a:t>
            </a:r>
            <a:r>
              <a:rPr lang="fr-FR" sz="2000" dirty="0">
                <a:solidFill>
                  <a:srgbClr val="92D050"/>
                </a:solidFill>
              </a:rPr>
              <a:t>, </a:t>
            </a:r>
            <a:r>
              <a:rPr lang="fr-FR" sz="2000" dirty="0" err="1">
                <a:solidFill>
                  <a:srgbClr val="92D050"/>
                </a:solidFill>
              </a:rPr>
              <a:t>annual</a:t>
            </a:r>
            <a:r>
              <a:rPr lang="fr-FR" sz="2000" dirty="0">
                <a:solidFill>
                  <a:srgbClr val="92D050"/>
                </a:solidFill>
              </a:rPr>
              <a:t> meetings</a:t>
            </a:r>
          </a:p>
          <a:p>
            <a:endParaRPr lang="fr-FR" dirty="0"/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4CF3A8A8-DDA1-E9BC-EAFE-1B62D54C94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4579276" y="853722"/>
            <a:ext cx="6591296" cy="4118328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D597E963-B710-4BAD-E020-BC3039BB54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41495" y="953734"/>
            <a:ext cx="2329077" cy="2946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5435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raphique 29">
            <a:extLst>
              <a:ext uri="{FF2B5EF4-FFF2-40B4-BE49-F238E27FC236}">
                <a16:creationId xmlns:a16="http://schemas.microsoft.com/office/drawing/2014/main" id="{DF4E9959-D6A2-AC4B-0D5E-2940AE3501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0" y="374096"/>
            <a:ext cx="12238738" cy="6109806"/>
          </a:xfrm>
          <a:prstGeom prst="rect">
            <a:avLst/>
          </a:prstGeom>
        </p:spPr>
      </p:pic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F2502546-4017-E2C0-9D2B-0F3EA8AF8678}"/>
              </a:ext>
            </a:extLst>
          </p:cNvPr>
          <p:cNvSpPr/>
          <p:nvPr/>
        </p:nvSpPr>
        <p:spPr>
          <a:xfrm>
            <a:off x="1534308" y="4917524"/>
            <a:ext cx="2604303" cy="150470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rgbClr val="00B0F0"/>
                </a:solidFill>
              </a:rPr>
              <a:t>Targets</a:t>
            </a:r>
            <a:endParaRPr lang="fr-FR" dirty="0">
              <a:solidFill>
                <a:srgbClr val="00B0F0"/>
              </a:solidFill>
            </a:endParaRPr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27D86629-496E-B4F2-D901-B7D724113E54}"/>
              </a:ext>
            </a:extLst>
          </p:cNvPr>
          <p:cNvSpPr/>
          <p:nvPr/>
        </p:nvSpPr>
        <p:spPr>
          <a:xfrm>
            <a:off x="1534309" y="633895"/>
            <a:ext cx="2604303" cy="150470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FF0000"/>
                </a:solidFill>
              </a:rPr>
              <a:t>Up to </a:t>
            </a:r>
            <a:r>
              <a:rPr lang="fr-FR" dirty="0" err="1">
                <a:solidFill>
                  <a:srgbClr val="FF0000"/>
                </a:solidFill>
              </a:rPr>
              <a:t>day</a:t>
            </a:r>
            <a:r>
              <a:rPr lang="fr-FR" dirty="0">
                <a:solidFill>
                  <a:srgbClr val="FF0000"/>
                </a:solidFill>
              </a:rPr>
              <a:t> data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CFDACD9-0D6B-BAEC-B657-BDA45DDE53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93411" y="2648206"/>
            <a:ext cx="2724260" cy="1561585"/>
          </a:xfrm>
          <a:prstGeom prst="rect">
            <a:avLst/>
          </a:prstGeom>
        </p:spPr>
      </p:pic>
      <p:sp>
        <p:nvSpPr>
          <p:cNvPr id="31" name="Espace réservé du contenu 2">
            <a:extLst>
              <a:ext uri="{FF2B5EF4-FFF2-40B4-BE49-F238E27FC236}">
                <a16:creationId xmlns:a16="http://schemas.microsoft.com/office/drawing/2014/main" id="{5C7E6EF5-5849-EA44-A4D7-37DD57D41A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36459" y="2257731"/>
            <a:ext cx="5646415" cy="2342537"/>
          </a:xfrm>
        </p:spPr>
        <p:txBody>
          <a:bodyPr>
            <a:normAutofit/>
          </a:bodyPr>
          <a:lstStyle/>
          <a:p>
            <a:endParaRPr lang="fr-FR" sz="1400" dirty="0"/>
          </a:p>
          <a:p>
            <a:r>
              <a:rPr lang="fr-FR" sz="2000" dirty="0">
                <a:solidFill>
                  <a:srgbClr val="92D050"/>
                </a:solidFill>
              </a:rPr>
              <a:t>Scalable application (local, </a:t>
            </a:r>
            <a:r>
              <a:rPr lang="fr-FR" sz="2000" dirty="0" err="1">
                <a:solidFill>
                  <a:srgbClr val="92D050"/>
                </a:solidFill>
              </a:rPr>
              <a:t>regional</a:t>
            </a:r>
            <a:r>
              <a:rPr lang="fr-FR" sz="2000" dirty="0">
                <a:solidFill>
                  <a:srgbClr val="92D050"/>
                </a:solidFill>
              </a:rPr>
              <a:t>, national, international)</a:t>
            </a:r>
          </a:p>
          <a:p>
            <a:r>
              <a:rPr lang="fr-FR" sz="2000" dirty="0">
                <a:solidFill>
                  <a:srgbClr val="92D050"/>
                </a:solidFill>
              </a:rPr>
              <a:t>Big vision, </a:t>
            </a:r>
            <a:r>
              <a:rPr lang="fr-FR" sz="2000" dirty="0" err="1">
                <a:solidFill>
                  <a:srgbClr val="92D050"/>
                </a:solidFill>
              </a:rPr>
              <a:t>little</a:t>
            </a:r>
            <a:r>
              <a:rPr lang="fr-FR" sz="2000" dirty="0">
                <a:solidFill>
                  <a:srgbClr val="92D050"/>
                </a:solidFill>
              </a:rPr>
              <a:t> </a:t>
            </a:r>
            <a:r>
              <a:rPr lang="fr-FR" sz="2000" dirty="0" err="1">
                <a:solidFill>
                  <a:srgbClr val="92D050"/>
                </a:solidFill>
              </a:rPr>
              <a:t>detail</a:t>
            </a:r>
            <a:r>
              <a:rPr lang="fr-FR" sz="2000" dirty="0">
                <a:solidFill>
                  <a:srgbClr val="92D050"/>
                </a:solidFill>
              </a:rPr>
              <a:t> </a:t>
            </a:r>
          </a:p>
          <a:p>
            <a:r>
              <a:rPr lang="fr-FR" sz="2000" dirty="0">
                <a:solidFill>
                  <a:srgbClr val="92D050"/>
                </a:solidFill>
              </a:rPr>
              <a:t>Focus on SDG7.1.1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3FE1C6E4-9BED-A9A9-56B3-1A1D209F6F3E}"/>
              </a:ext>
            </a:extLst>
          </p:cNvPr>
          <p:cNvSpPr txBox="1"/>
          <p:nvPr/>
        </p:nvSpPr>
        <p:spPr>
          <a:xfrm>
            <a:off x="4494835" y="-16380"/>
            <a:ext cx="769716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dirty="0" err="1">
                <a:solidFill>
                  <a:srgbClr val="92D050"/>
                </a:solidFill>
              </a:rPr>
              <a:t>Context</a:t>
            </a:r>
            <a:r>
              <a:rPr lang="fr-FR" sz="4800" dirty="0">
                <a:solidFill>
                  <a:srgbClr val="92D050"/>
                </a:solidFill>
              </a:rPr>
              <a:t> 2.2  </a:t>
            </a:r>
            <a:r>
              <a:rPr lang="fr-FR" sz="2000" dirty="0" err="1">
                <a:solidFill>
                  <a:srgbClr val="92D050"/>
                </a:solidFill>
              </a:rPr>
              <a:t>Retrospective</a:t>
            </a:r>
            <a:r>
              <a:rPr lang="fr-FR" sz="2000" dirty="0">
                <a:solidFill>
                  <a:srgbClr val="92D050"/>
                </a:solidFill>
              </a:rPr>
              <a:t> </a:t>
            </a:r>
            <a:r>
              <a:rPr lang="fr-FR" sz="2000" dirty="0" err="1">
                <a:solidFill>
                  <a:srgbClr val="92D050"/>
                </a:solidFill>
              </a:rPr>
              <a:t>approach</a:t>
            </a:r>
            <a:r>
              <a:rPr lang="fr-FR" sz="2000" dirty="0">
                <a:solidFill>
                  <a:srgbClr val="92D050"/>
                </a:solidFill>
              </a:rPr>
              <a:t> for </a:t>
            </a:r>
            <a:r>
              <a:rPr lang="fr-FR" sz="2000" dirty="0" err="1">
                <a:solidFill>
                  <a:srgbClr val="92D050"/>
                </a:solidFill>
              </a:rPr>
              <a:t>better</a:t>
            </a:r>
            <a:r>
              <a:rPr lang="fr-FR" sz="2000" dirty="0">
                <a:solidFill>
                  <a:srgbClr val="92D050"/>
                </a:solidFill>
              </a:rPr>
              <a:t> action</a:t>
            </a:r>
          </a:p>
          <a:p>
            <a:endParaRPr lang="fr-FR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17120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1F10284F-9E47-111D-1D7A-DAFDD7A013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52696"/>
            <a:ext cx="10515600" cy="4351338"/>
          </a:xfrm>
        </p:spPr>
        <p:txBody>
          <a:bodyPr/>
          <a:lstStyle/>
          <a:p>
            <a:r>
              <a:rPr lang="fr-FR" dirty="0">
                <a:hlinkClick r:id="rId2"/>
              </a:rPr>
              <a:t>https://undatathon.maps.arcgis.com/apps/mapviewer/index.html?webmap=798b5899515b423d82a588d6045bbd4b</a:t>
            </a:r>
            <a:r>
              <a:rPr lang="fr-FR" dirty="0"/>
              <a:t> </a:t>
            </a:r>
          </a:p>
          <a:p>
            <a:r>
              <a:rPr lang="fr-FR" dirty="0">
                <a:hlinkClick r:id="rId3"/>
              </a:rPr>
              <a:t>https://github.com/equipounopsNICARAGUA/2030-SEER</a:t>
            </a:r>
            <a:endParaRPr lang="fr-FR" dirty="0"/>
          </a:p>
          <a:p>
            <a:endParaRPr lang="fr-FR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248F77E7-E732-9277-62EB-C17C8334F343}"/>
              </a:ext>
            </a:extLst>
          </p:cNvPr>
          <p:cNvSpPr txBox="1"/>
          <p:nvPr/>
        </p:nvSpPr>
        <p:spPr>
          <a:xfrm>
            <a:off x="6645608" y="19694"/>
            <a:ext cx="769716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dirty="0" err="1">
                <a:solidFill>
                  <a:srgbClr val="00B0F0"/>
                </a:solidFill>
              </a:rPr>
              <a:t>Results</a:t>
            </a:r>
            <a:endParaRPr lang="fr-FR" sz="2000" dirty="0">
              <a:solidFill>
                <a:srgbClr val="00B0F0"/>
              </a:solidFill>
            </a:endParaRPr>
          </a:p>
          <a:p>
            <a:endParaRPr lang="fr-FR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CA3F635F-6FC7-2756-3154-B05F4DDB84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8153" y="0"/>
            <a:ext cx="3150834" cy="1806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913678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1341</TotalTime>
  <Words>100</Words>
  <Application>Microsoft Macintosh PowerPoint</Application>
  <PresentationFormat>Grand écran</PresentationFormat>
  <Paragraphs>21</Paragraphs>
  <Slides>6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Thème Office</vt:lpstr>
      <vt:lpstr>Présentation PowerPoint</vt:lpstr>
      <vt:lpstr>General Scope of our participation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    </dc:title>
  <dc:creator>Microsoft Office User</dc:creator>
  <cp:lastModifiedBy>Microsoft Office User</cp:lastModifiedBy>
  <cp:revision>30</cp:revision>
  <dcterms:created xsi:type="dcterms:W3CDTF">2023-11-01T22:54:55Z</dcterms:created>
  <dcterms:modified xsi:type="dcterms:W3CDTF">2023-11-06T12:02:10Z</dcterms:modified>
</cp:coreProperties>
</file>